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Default Extension="mp4" ContentType="video/mp4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entation.xml" ContentType="application/vnd.openxmlformats-officedocument.presentationml.presentation.main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lvl1pPr marL="0" algn="l">
      <a:defRPr sz="1800" kern="1200">
        <a:solidFill>
          <a:schemeClr val="tx1"/>
        </a:solidFill>
        <a:latin typeface="+mn-lt"/>
      </a:defRPr>
    </a:lvl1pPr>
    <a:lvl2pPr marL="457200" algn="l">
      <a:defRPr sz="1800" kern="1200">
        <a:solidFill>
          <a:schemeClr val="tx1"/>
        </a:solidFill>
        <a:latin typeface="+mn-lt"/>
      </a:defRPr>
    </a:lvl2pPr>
    <a:lvl3pPr marL="914400" algn="l">
      <a:defRPr sz="1800" kern="1200">
        <a:solidFill>
          <a:schemeClr val="tx1"/>
        </a:solidFill>
        <a:latin typeface="+mn-lt"/>
      </a:defRPr>
    </a:lvl3pPr>
    <a:lvl4pPr marL="1371600" algn="l">
      <a:defRPr sz="1800" kern="1200">
        <a:solidFill>
          <a:schemeClr val="tx1"/>
        </a:solidFill>
        <a:latin typeface="+mn-lt"/>
      </a:defRPr>
    </a:lvl4pPr>
    <a:lvl5pPr marL="1828800" algn="l">
      <a:defRPr sz="1800" kern="1200">
        <a:solidFill>
          <a:schemeClr val="tx1"/>
        </a:solidFill>
        <a:latin typeface="+mn-lt"/>
      </a:defRPr>
    </a:lvl5pPr>
    <a:lvl6pPr marL="2286000" algn="l">
      <a:defRPr sz="1800" kern="1200">
        <a:solidFill>
          <a:schemeClr val="tx1"/>
        </a:solidFill>
        <a:latin typeface="+mn-lt"/>
      </a:defRPr>
    </a:lvl6pPr>
    <a:lvl7pPr marL="2743200" algn="l">
      <a:defRPr sz="1800" kern="1200">
        <a:solidFill>
          <a:schemeClr val="tx1"/>
        </a:solidFill>
        <a:latin typeface="+mn-lt"/>
      </a:defRPr>
    </a:lvl7pPr>
    <a:lvl8pPr marL="3200400" algn="l">
      <a:defRPr sz="1800" kern="1200">
        <a:solidFill>
          <a:schemeClr val="tx1"/>
        </a:solidFill>
        <a:latin typeface="+mn-lt"/>
      </a:defRPr>
    </a:lvl8pPr>
    <a:lvl9pPr marL="3657600" algn="l">
      <a:defRPr sz="1800" kern="1200">
        <a:solidFill>
          <a:schemeClr val="tx1"/>
        </a:solidFill>
        <a:latin typeface="+mn-lt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theme" Target="theme/theme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ableStyles" Target="tableStyles.xml"/></Relationship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1524000" y="1117600"/>
            <a:ext cx="9144000" cy="2387600"/>
          </a:xfrm>
          <a:prstGeom prst="rect">
            <a:avLst/>
          </a:prstGeom>
        </p:spPr>
        <p:txBody>
          <a:bodyPr anchor="b">
            <a:normAutofit fontScale="100000"/>
          </a:bodyPr>
          <a:lstStyle>
            <a:lvl1pPr algn="ctr">
              <a:defRPr sz="6000"/>
            </a:lvl1pPr>
          </a:lstStyle>
          <a:p/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1524000" y="3606800"/>
            <a:ext cx="9144000" cy="1651000"/>
          </a:xfrm>
          <a:prstGeom prst="rect">
            <a:avLst/>
          </a:prstGeom>
        </p:spPr>
        <p:txBody>
          <a:bodyPr anchor="t">
            <a:normAutofit fontScale="100000"/>
          </a:bodyPr>
          <a:lstStyle>
            <a:lvl1pPr marL="0" indent="0" algn="ctr">
              <a:buNone/>
              <a:defRPr sz="2400"/>
            </a:lvl1pPr>
          </a:lstStyle>
          <a:p/>
        </p:txBody>
      </p:sp>
      <p:sp>
        <p:nvSpPr>
          <p:cNvPr id="9" name="Date Placeholder"/>
          <p:cNvSpPr>
            <a:spLocks noGrp="1"/>
          </p:cNvSpPr>
          <p:nvPr>
            <p:ph type="dt" idx="10"/>
          </p:nvPr>
        </p:nvSpPr>
        <p:spPr>
          <a:xfrm>
            <a:off x="762000" y="6350000"/>
            <a:ext cx="2743200" cy="355600"/>
          </a:xfrm>
          <a:prstGeom prst="rect">
            <a:avLst/>
          </a:prstGeom>
        </p:spPr>
        <p:txBody>
          <a:bodyPr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10" name="Footer Placeholder"/>
          <p:cNvSpPr>
            <a:spLocks noGrp="1"/>
          </p:cNvSpPr>
          <p:nvPr>
            <p:ph type="ftr" idx="11"/>
          </p:nvPr>
        </p:nvSpPr>
        <p:spPr>
          <a:xfrm>
            <a:off x="4038600" y="6350000"/>
            <a:ext cx="4114800" cy="355600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11" name="Slide Number Placeholder"/>
          <p:cNvSpPr>
            <a:spLocks noGrp="1"/>
          </p:cNvSpPr>
          <p:nvPr>
            <p:ph type="sldNum" idx="12"/>
          </p:nvPr>
        </p:nvSpPr>
        <p:spPr>
          <a:xfrm>
            <a:off x="8686800" y="6350000"/>
            <a:ext cx="2743200" cy="3556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DC6D5D-A00E-4AA9-84F2-364CBECE0EEA}" type="slidenum">
              <a:rPr/>
              <a:t>‹#›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762000" y="368300"/>
            <a:ext cx="10668000" cy="1320800"/>
          </a:xfrm>
          <a:prstGeom prst="rect">
            <a:avLst/>
          </a:prstGeom>
        </p:spPr>
        <p:txBody>
          <a:bodyPr anchor="ctr">
            <a:normAutofit fontScale="100000"/>
          </a:bodyPr>
          <a:lstStyle/>
          <a:p/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762000" y="1828800"/>
            <a:ext cx="10668000" cy="4356100"/>
          </a:xfrm>
          <a:prstGeom prst="rect">
            <a:avLst/>
          </a:prstGeom>
        </p:spPr>
        <p:txBody>
          <a:bodyPr anchor="t">
            <a:normAutofit fontScale="100000"/>
          </a:bodyPr>
          <a:lstStyle/>
          <a:p/>
        </p:txBody>
      </p:sp>
      <p:sp>
        <p:nvSpPr>
          <p:cNvPr id="15" name="Date Placeholder"/>
          <p:cNvSpPr>
            <a:spLocks noGrp="1"/>
          </p:cNvSpPr>
          <p:nvPr>
            <p:ph type="dt" idx="10"/>
          </p:nvPr>
        </p:nvSpPr>
        <p:spPr>
          <a:xfrm>
            <a:off x="762000" y="6350000"/>
            <a:ext cx="2743200" cy="355600"/>
          </a:xfrm>
          <a:prstGeom prst="rect">
            <a:avLst/>
          </a:prstGeom>
        </p:spPr>
        <p:txBody>
          <a:bodyPr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16" name="Footer Placeholder"/>
          <p:cNvSpPr>
            <a:spLocks noGrp="1"/>
          </p:cNvSpPr>
          <p:nvPr>
            <p:ph type="ftr" idx="11"/>
          </p:nvPr>
        </p:nvSpPr>
        <p:spPr>
          <a:xfrm>
            <a:off x="4038600" y="6350000"/>
            <a:ext cx="4114800" cy="355600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17" name="Slide Number Placeholder"/>
          <p:cNvSpPr>
            <a:spLocks noGrp="1"/>
          </p:cNvSpPr>
          <p:nvPr>
            <p:ph type="sldNum" idx="12"/>
          </p:nvPr>
        </p:nvSpPr>
        <p:spPr>
          <a:xfrm>
            <a:off x="8686800" y="6350000"/>
            <a:ext cx="2743200" cy="3556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CD0F9E-EF7E-4C26-8662-25A73F2263DD}" type="slidenum">
              <a:rPr/>
              <a:t>‹#›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/>
          <p:cNvSpPr>
            <a:spLocks noGrp="1"/>
          </p:cNvSpPr>
          <p:nvPr>
            <p:ph type="title"/>
          </p:nvPr>
        </p:nvSpPr>
        <p:spPr>
          <a:xfrm>
            <a:off x="825500" y="1714500"/>
            <a:ext cx="10541000" cy="28575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/>
        </p:txBody>
      </p:sp>
      <p:sp>
        <p:nvSpPr>
          <p:cNvPr id="20" name="Text Placeholder 2"/>
          <p:cNvSpPr>
            <a:spLocks noGrp="1"/>
          </p:cNvSpPr>
          <p:nvPr>
            <p:ph type="body" idx="1"/>
          </p:nvPr>
        </p:nvSpPr>
        <p:spPr>
          <a:xfrm>
            <a:off x="825500" y="4597400"/>
            <a:ext cx="10541000" cy="1498600"/>
          </a:xfrm>
          <a:prstGeom prst="rect">
            <a:avLst/>
          </a:prstGeom>
        </p:spPr>
        <p:txBody>
          <a:bodyPr anchor="t">
            <a:normAutofit fontScale="100000"/>
          </a:bodyPr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</a:lstStyle>
          <a:p/>
        </p:txBody>
      </p:sp>
      <p:sp>
        <p:nvSpPr>
          <p:cNvPr id="21" name="Date Placeholder"/>
          <p:cNvSpPr>
            <a:spLocks noGrp="1"/>
          </p:cNvSpPr>
          <p:nvPr>
            <p:ph type="dt" idx="10"/>
          </p:nvPr>
        </p:nvSpPr>
        <p:spPr>
          <a:xfrm>
            <a:off x="762000" y="6350000"/>
            <a:ext cx="2743200" cy="355600"/>
          </a:xfrm>
          <a:prstGeom prst="rect">
            <a:avLst/>
          </a:prstGeom>
        </p:spPr>
        <p:txBody>
          <a:bodyPr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22" name="Footer Placeholder"/>
          <p:cNvSpPr>
            <a:spLocks noGrp="1"/>
          </p:cNvSpPr>
          <p:nvPr>
            <p:ph type="ftr" idx="11"/>
          </p:nvPr>
        </p:nvSpPr>
        <p:spPr>
          <a:xfrm>
            <a:off x="4038600" y="6350000"/>
            <a:ext cx="4114800" cy="355600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23" name="Slide Number Placeholder"/>
          <p:cNvSpPr>
            <a:spLocks noGrp="1"/>
          </p:cNvSpPr>
          <p:nvPr>
            <p:ph type="sldNum" idx="12"/>
          </p:nvPr>
        </p:nvSpPr>
        <p:spPr>
          <a:xfrm>
            <a:off x="8686800" y="6350000"/>
            <a:ext cx="2743200" cy="3556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C18080-B33E-4073-8615-72D8F5AE8F78}" type="slidenum">
              <a:rPr/>
              <a:t>‹#›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1"/>
          <p:cNvSpPr>
            <a:spLocks noGrp="1"/>
          </p:cNvSpPr>
          <p:nvPr>
            <p:ph type="title"/>
          </p:nvPr>
        </p:nvSpPr>
        <p:spPr>
          <a:xfrm>
            <a:off x="762000" y="368300"/>
            <a:ext cx="10668000" cy="1320800"/>
          </a:xfrm>
          <a:prstGeom prst="rect">
            <a:avLst/>
          </a:prstGeom>
        </p:spPr>
        <p:txBody>
          <a:bodyPr anchor="ctr">
            <a:normAutofit fontScale="100000"/>
          </a:bodyPr>
          <a:lstStyle/>
          <a:p/>
        </p:txBody>
      </p:sp>
      <p:sp>
        <p:nvSpPr>
          <p:cNvPr id="26" name="Content Placeholder 2"/>
          <p:cNvSpPr>
            <a:spLocks noGrp="1"/>
          </p:cNvSpPr>
          <p:nvPr>
            <p:ph idx="1"/>
          </p:nvPr>
        </p:nvSpPr>
        <p:spPr>
          <a:xfrm>
            <a:off x="762000" y="1828800"/>
            <a:ext cx="5232400" cy="4356100"/>
          </a:xfrm>
          <a:prstGeom prst="rect">
            <a:avLst/>
          </a:prstGeom>
        </p:spPr>
        <p:txBody>
          <a:bodyPr anchor="t">
            <a:normAutofit fontScale="100000"/>
          </a:bodyPr>
          <a:lstStyle/>
          <a:p/>
        </p:txBody>
      </p:sp>
      <p:sp>
        <p:nvSpPr>
          <p:cNvPr id="27" name="Content Placeholder 3"/>
          <p:cNvSpPr>
            <a:spLocks noGrp="1"/>
          </p:cNvSpPr>
          <p:nvPr>
            <p:ph idx="2"/>
          </p:nvPr>
        </p:nvSpPr>
        <p:spPr>
          <a:xfrm>
            <a:off x="6197600" y="1828800"/>
            <a:ext cx="5232400" cy="4356100"/>
          </a:xfrm>
          <a:prstGeom prst="rect">
            <a:avLst/>
          </a:prstGeom>
        </p:spPr>
        <p:txBody>
          <a:bodyPr anchor="t">
            <a:normAutofit fontScale="100000"/>
          </a:bodyPr>
          <a:lstStyle/>
          <a:p/>
        </p:txBody>
      </p:sp>
      <p:sp>
        <p:nvSpPr>
          <p:cNvPr id="28" name="Date Placeholder"/>
          <p:cNvSpPr>
            <a:spLocks noGrp="1"/>
          </p:cNvSpPr>
          <p:nvPr>
            <p:ph type="dt" idx="10"/>
          </p:nvPr>
        </p:nvSpPr>
        <p:spPr>
          <a:xfrm>
            <a:off x="762000" y="6350000"/>
            <a:ext cx="2743200" cy="355600"/>
          </a:xfrm>
          <a:prstGeom prst="rect">
            <a:avLst/>
          </a:prstGeom>
        </p:spPr>
        <p:txBody>
          <a:bodyPr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29" name="Footer Placeholder"/>
          <p:cNvSpPr>
            <a:spLocks noGrp="1"/>
          </p:cNvSpPr>
          <p:nvPr>
            <p:ph type="ftr" idx="11"/>
          </p:nvPr>
        </p:nvSpPr>
        <p:spPr>
          <a:xfrm>
            <a:off x="4038600" y="6350000"/>
            <a:ext cx="4114800" cy="355600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0" name="Slide Number Placeholder"/>
          <p:cNvSpPr>
            <a:spLocks noGrp="1"/>
          </p:cNvSpPr>
          <p:nvPr>
            <p:ph type="sldNum" idx="12"/>
          </p:nvPr>
        </p:nvSpPr>
        <p:spPr>
          <a:xfrm>
            <a:off x="8686800" y="6350000"/>
            <a:ext cx="2743200" cy="3556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CB9569-04AF-4288-8880-64CE52ABE7A3}" type="slidenum">
              <a:rPr/>
              <a:t>‹#›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le 1"/>
          <p:cNvSpPr>
            <a:spLocks noGrp="1"/>
          </p:cNvSpPr>
          <p:nvPr>
            <p:ph type="title"/>
          </p:nvPr>
        </p:nvSpPr>
        <p:spPr>
          <a:xfrm>
            <a:off x="762000" y="368300"/>
            <a:ext cx="10668000" cy="1320800"/>
          </a:xfrm>
          <a:prstGeom prst="rect">
            <a:avLst/>
          </a:prstGeom>
        </p:spPr>
        <p:txBody>
          <a:bodyPr anchor="ctr">
            <a:normAutofit fontScale="100000"/>
          </a:bodyPr>
          <a:lstStyle/>
          <a:p/>
        </p:txBody>
      </p:sp>
      <p:sp>
        <p:nvSpPr>
          <p:cNvPr id="33" name="Text Placeholder 2"/>
          <p:cNvSpPr>
            <a:spLocks noGrp="1"/>
          </p:cNvSpPr>
          <p:nvPr>
            <p:ph type="body" idx="1"/>
          </p:nvPr>
        </p:nvSpPr>
        <p:spPr>
          <a:xfrm>
            <a:off x="762000" y="1689100"/>
            <a:ext cx="5232400" cy="7874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</a:lstStyle>
          <a:p/>
        </p:txBody>
      </p:sp>
      <p:sp>
        <p:nvSpPr>
          <p:cNvPr id="34" name="Content Placeholder 3"/>
          <p:cNvSpPr>
            <a:spLocks noGrp="1"/>
          </p:cNvSpPr>
          <p:nvPr>
            <p:ph idx="2"/>
          </p:nvPr>
        </p:nvSpPr>
        <p:spPr>
          <a:xfrm>
            <a:off x="762000" y="2514600"/>
            <a:ext cx="5232400" cy="3670300"/>
          </a:xfrm>
          <a:prstGeom prst="rect">
            <a:avLst/>
          </a:prstGeom>
        </p:spPr>
        <p:txBody>
          <a:bodyPr anchor="t">
            <a:normAutofit fontScale="100000"/>
          </a:bodyPr>
          <a:lstStyle/>
          <a:p/>
        </p:txBody>
      </p:sp>
      <p:sp>
        <p:nvSpPr>
          <p:cNvPr id="35" name="Text Placeholder 4"/>
          <p:cNvSpPr>
            <a:spLocks noGrp="1"/>
          </p:cNvSpPr>
          <p:nvPr>
            <p:ph type="body" idx="3"/>
          </p:nvPr>
        </p:nvSpPr>
        <p:spPr>
          <a:xfrm>
            <a:off x="6197600" y="1689100"/>
            <a:ext cx="5232400" cy="7874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</a:lstStyle>
          <a:p/>
        </p:txBody>
      </p:sp>
      <p:sp>
        <p:nvSpPr>
          <p:cNvPr id="36" name="Content Placeholder 5"/>
          <p:cNvSpPr>
            <a:spLocks noGrp="1"/>
          </p:cNvSpPr>
          <p:nvPr>
            <p:ph idx="4"/>
          </p:nvPr>
        </p:nvSpPr>
        <p:spPr>
          <a:xfrm>
            <a:off x="6197600" y="2514600"/>
            <a:ext cx="5232400" cy="3670300"/>
          </a:xfrm>
          <a:prstGeom prst="rect">
            <a:avLst/>
          </a:prstGeom>
        </p:spPr>
        <p:txBody>
          <a:bodyPr anchor="t">
            <a:normAutofit fontScale="100000"/>
          </a:bodyPr>
          <a:lstStyle/>
          <a:p/>
        </p:txBody>
      </p:sp>
      <p:sp>
        <p:nvSpPr>
          <p:cNvPr id="37" name="Date Placeholder"/>
          <p:cNvSpPr>
            <a:spLocks noGrp="1"/>
          </p:cNvSpPr>
          <p:nvPr>
            <p:ph type="dt" idx="10"/>
          </p:nvPr>
        </p:nvSpPr>
        <p:spPr>
          <a:xfrm>
            <a:off x="762000" y="6350000"/>
            <a:ext cx="2743200" cy="355600"/>
          </a:xfrm>
          <a:prstGeom prst="rect">
            <a:avLst/>
          </a:prstGeom>
        </p:spPr>
        <p:txBody>
          <a:bodyPr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8" name="Footer Placeholder"/>
          <p:cNvSpPr>
            <a:spLocks noGrp="1"/>
          </p:cNvSpPr>
          <p:nvPr>
            <p:ph type="ftr" idx="11"/>
          </p:nvPr>
        </p:nvSpPr>
        <p:spPr>
          <a:xfrm>
            <a:off x="4038600" y="6350000"/>
            <a:ext cx="4114800" cy="355600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9" name="Slide Number Placeholder"/>
          <p:cNvSpPr>
            <a:spLocks noGrp="1"/>
          </p:cNvSpPr>
          <p:nvPr>
            <p:ph type="sldNum" idx="12"/>
          </p:nvPr>
        </p:nvSpPr>
        <p:spPr>
          <a:xfrm>
            <a:off x="8686800" y="6350000"/>
            <a:ext cx="2743200" cy="3556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533E07-937E-4FED-8300-891295843456}" type="slidenum">
              <a:rPr/>
              <a:t>‹#›</a:t>
            </a:fld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762000" y="368300"/>
            <a:ext cx="10668000" cy="1320800"/>
          </a:xfrm>
          <a:prstGeom prst="rect">
            <a:avLst/>
          </a:prstGeom>
        </p:spPr>
        <p:txBody>
          <a:bodyPr anchor="ctr">
            <a:normAutofit fontScale="100000"/>
          </a:bodyPr>
          <a:lstStyle/>
          <a:p/>
        </p:txBody>
      </p:sp>
      <p:sp>
        <p:nvSpPr>
          <p:cNvPr id="42" name="Date Placeholder"/>
          <p:cNvSpPr>
            <a:spLocks noGrp="1"/>
          </p:cNvSpPr>
          <p:nvPr>
            <p:ph type="dt" idx="10"/>
          </p:nvPr>
        </p:nvSpPr>
        <p:spPr>
          <a:xfrm>
            <a:off x="762000" y="6350000"/>
            <a:ext cx="2743200" cy="355600"/>
          </a:xfrm>
          <a:prstGeom prst="rect">
            <a:avLst/>
          </a:prstGeom>
        </p:spPr>
        <p:txBody>
          <a:bodyPr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3" name="Footer Placeholder"/>
          <p:cNvSpPr>
            <a:spLocks noGrp="1"/>
          </p:cNvSpPr>
          <p:nvPr>
            <p:ph type="ftr" idx="11"/>
          </p:nvPr>
        </p:nvSpPr>
        <p:spPr>
          <a:xfrm>
            <a:off x="4038600" y="6350000"/>
            <a:ext cx="4114800" cy="355600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4" name="Slide Number Placeholder"/>
          <p:cNvSpPr>
            <a:spLocks noGrp="1"/>
          </p:cNvSpPr>
          <p:nvPr>
            <p:ph type="sldNum" idx="12"/>
          </p:nvPr>
        </p:nvSpPr>
        <p:spPr>
          <a:xfrm>
            <a:off x="8686800" y="6350000"/>
            <a:ext cx="2743200" cy="3556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28B55B-FA15-48BA-860D-0231187503D9}" type="slidenum">
              <a:rPr/>
              <a:t>‹#›</a:t>
            </a:fld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Date Placeholder"/>
          <p:cNvSpPr>
            <a:spLocks noGrp="1"/>
          </p:cNvSpPr>
          <p:nvPr>
            <p:ph type="dt" idx="10"/>
          </p:nvPr>
        </p:nvSpPr>
        <p:spPr>
          <a:xfrm>
            <a:off x="762000" y="6350000"/>
            <a:ext cx="2743200" cy="355600"/>
          </a:xfrm>
          <a:prstGeom prst="rect">
            <a:avLst/>
          </a:prstGeom>
        </p:spPr>
        <p:txBody>
          <a:bodyPr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7" name="Footer Placeholder"/>
          <p:cNvSpPr>
            <a:spLocks noGrp="1"/>
          </p:cNvSpPr>
          <p:nvPr>
            <p:ph type="ftr" idx="11"/>
          </p:nvPr>
        </p:nvSpPr>
        <p:spPr>
          <a:xfrm>
            <a:off x="4038600" y="6350000"/>
            <a:ext cx="4114800" cy="355600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8" name="Slide Number Placeholder"/>
          <p:cNvSpPr>
            <a:spLocks noGrp="1"/>
          </p:cNvSpPr>
          <p:nvPr>
            <p:ph type="sldNum" idx="12"/>
          </p:nvPr>
        </p:nvSpPr>
        <p:spPr>
          <a:xfrm>
            <a:off x="8686800" y="6350000"/>
            <a:ext cx="2743200" cy="3556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E0EBC0-ADA9-4FA7-889C-9287646BC794}" type="slidenum">
              <a:rPr/>
              <a:t>‹#›</a:t>
            </a:fld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itle 1"/>
          <p:cNvSpPr>
            <a:spLocks noGrp="1"/>
          </p:cNvSpPr>
          <p:nvPr>
            <p:ph type="title"/>
          </p:nvPr>
        </p:nvSpPr>
        <p:spPr>
          <a:xfrm>
            <a:off x="762000" y="457200"/>
            <a:ext cx="4089400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/>
        </p:txBody>
      </p:sp>
      <p:sp>
        <p:nvSpPr>
          <p:cNvPr id="51" name="Content Placeholder 2"/>
          <p:cNvSpPr>
            <a:spLocks noGrp="1"/>
          </p:cNvSpPr>
          <p:nvPr>
            <p:ph idx="1"/>
          </p:nvPr>
        </p:nvSpPr>
        <p:spPr>
          <a:xfrm>
            <a:off x="5232400" y="990600"/>
            <a:ext cx="6197600" cy="4876800"/>
          </a:xfrm>
          <a:prstGeom prst="rect">
            <a:avLst/>
          </a:prstGeom>
        </p:spPr>
        <p:txBody>
          <a:bodyPr anchor="t">
            <a:normAutofit fontScale="100000"/>
          </a:bodyPr>
          <a:lstStyle/>
          <a:p/>
        </p:txBody>
      </p:sp>
      <p:sp>
        <p:nvSpPr>
          <p:cNvPr id="52" name="Text Placeholder 3"/>
          <p:cNvSpPr>
            <a:spLocks noGrp="1"/>
          </p:cNvSpPr>
          <p:nvPr>
            <p:ph type="body" idx="2"/>
          </p:nvPr>
        </p:nvSpPr>
        <p:spPr>
          <a:xfrm>
            <a:off x="762000" y="2057400"/>
            <a:ext cx="4089400" cy="3810000"/>
          </a:xfrm>
          <a:prstGeom prst="rect">
            <a:avLst/>
          </a:prstGeom>
        </p:spPr>
        <p:txBody>
          <a:bodyPr anchor="t">
            <a:normAutofit fontScale="100000"/>
          </a:bodyPr>
          <a:lstStyle>
            <a:lvl1pPr marL="0" indent="0">
              <a:buNone/>
              <a:defRPr sz="1600"/>
            </a:lvl1pPr>
          </a:lstStyle>
          <a:p/>
        </p:txBody>
      </p:sp>
      <p:sp>
        <p:nvSpPr>
          <p:cNvPr id="53" name="Date Placeholder"/>
          <p:cNvSpPr>
            <a:spLocks noGrp="1"/>
          </p:cNvSpPr>
          <p:nvPr>
            <p:ph type="dt" idx="10"/>
          </p:nvPr>
        </p:nvSpPr>
        <p:spPr>
          <a:xfrm>
            <a:off x="762000" y="6350000"/>
            <a:ext cx="2743200" cy="355600"/>
          </a:xfrm>
          <a:prstGeom prst="rect">
            <a:avLst/>
          </a:prstGeom>
        </p:spPr>
        <p:txBody>
          <a:bodyPr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4" name="Footer Placeholder"/>
          <p:cNvSpPr>
            <a:spLocks noGrp="1"/>
          </p:cNvSpPr>
          <p:nvPr>
            <p:ph type="ftr" idx="11"/>
          </p:nvPr>
        </p:nvSpPr>
        <p:spPr>
          <a:xfrm>
            <a:off x="4038600" y="6350000"/>
            <a:ext cx="4114800" cy="355600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5" name="Slide Number Placeholder"/>
          <p:cNvSpPr>
            <a:spLocks noGrp="1"/>
          </p:cNvSpPr>
          <p:nvPr>
            <p:ph type="sldNum" idx="12"/>
          </p:nvPr>
        </p:nvSpPr>
        <p:spPr>
          <a:xfrm>
            <a:off x="8686800" y="6350000"/>
            <a:ext cx="2743200" cy="3556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A25AB8-FB3A-479C-8780-0B7E5F586C0F}" type="slidenum">
              <a:rPr/>
              <a:t>‹#›</a:t>
            </a:fld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1"/>
          <p:cNvSpPr>
            <a:spLocks noGrp="1"/>
          </p:cNvSpPr>
          <p:nvPr>
            <p:ph type="title"/>
          </p:nvPr>
        </p:nvSpPr>
        <p:spPr>
          <a:xfrm>
            <a:off x="762000" y="457200"/>
            <a:ext cx="4089400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/>
        </p:txBody>
      </p:sp>
      <p:sp>
        <p:nvSpPr>
          <p:cNvPr id="58" name="Picture Placeholder 2"/>
          <p:cNvSpPr>
            <a:spLocks noGrp="1"/>
          </p:cNvSpPr>
          <p:nvPr>
            <p:ph type="pic" idx="1"/>
          </p:nvPr>
        </p:nvSpPr>
        <p:spPr>
          <a:xfrm>
            <a:off x="5232400" y="990600"/>
            <a:ext cx="6197600" cy="48768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59" name="Text Placeholder 3"/>
          <p:cNvSpPr>
            <a:spLocks noGrp="1"/>
          </p:cNvSpPr>
          <p:nvPr>
            <p:ph type="body" idx="2"/>
          </p:nvPr>
        </p:nvSpPr>
        <p:spPr>
          <a:xfrm>
            <a:off x="762000" y="2057400"/>
            <a:ext cx="4089400" cy="3810000"/>
          </a:xfrm>
          <a:prstGeom prst="rect">
            <a:avLst/>
          </a:prstGeom>
        </p:spPr>
        <p:txBody>
          <a:bodyPr anchor="t">
            <a:normAutofit fontScale="100000"/>
          </a:bodyPr>
          <a:lstStyle>
            <a:lvl1pPr marL="0" indent="0">
              <a:buNone/>
              <a:defRPr sz="1600"/>
            </a:lvl1pPr>
          </a:lstStyle>
          <a:p/>
        </p:txBody>
      </p:sp>
      <p:sp>
        <p:nvSpPr>
          <p:cNvPr id="60" name="Date Placeholder"/>
          <p:cNvSpPr>
            <a:spLocks noGrp="1"/>
          </p:cNvSpPr>
          <p:nvPr>
            <p:ph type="dt" idx="10"/>
          </p:nvPr>
        </p:nvSpPr>
        <p:spPr>
          <a:xfrm>
            <a:off x="762000" y="6350000"/>
            <a:ext cx="2743200" cy="355600"/>
          </a:xfrm>
          <a:prstGeom prst="rect">
            <a:avLst/>
          </a:prstGeom>
        </p:spPr>
        <p:txBody>
          <a:bodyPr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1" name="Footer Placeholder"/>
          <p:cNvSpPr>
            <a:spLocks noGrp="1"/>
          </p:cNvSpPr>
          <p:nvPr>
            <p:ph type="ftr" idx="11"/>
          </p:nvPr>
        </p:nvSpPr>
        <p:spPr>
          <a:xfrm>
            <a:off x="4038600" y="6350000"/>
            <a:ext cx="4114800" cy="355600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2" name="Slide Number Placeholder"/>
          <p:cNvSpPr>
            <a:spLocks noGrp="1"/>
          </p:cNvSpPr>
          <p:nvPr>
            <p:ph type="sldNum" idx="12"/>
          </p:nvPr>
        </p:nvSpPr>
        <p:spPr>
          <a:xfrm>
            <a:off x="8686800" y="6350000"/>
            <a:ext cx="2743200" cy="3556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EFC29A-6C4F-4141-86E3-1A3E2D58E3A2}" type="slidenum">
              <a:rPr/>
              <a:t>‹#›</a:t>
            </a:fld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Title 1"/>
          <p:cNvSpPr>
            <a:spLocks noGrp="1"/>
          </p:cNvSpPr>
          <p:nvPr>
            <p:ph type="title"/>
          </p:nvPr>
        </p:nvSpPr>
        <p:spPr>
          <a:xfrm>
            <a:off x="762000" y="368300"/>
            <a:ext cx="10668000" cy="1320800"/>
          </a:xfrm>
          <a:prstGeom prst="rect">
            <a:avLst/>
          </a:prstGeom>
        </p:spPr>
        <p:txBody>
          <a:bodyPr anchor="ctr">
            <a:normAutofit fontScale="100000"/>
          </a:bodyPr>
          <a:lstStyle/>
          <a:p/>
        </p:txBody>
      </p:sp>
      <p:sp>
        <p:nvSpPr>
          <p:cNvPr id="65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1828800"/>
            <a:ext cx="10668000" cy="4356100"/>
          </a:xfrm>
          <a:prstGeom prst="rect">
            <a:avLst/>
          </a:prstGeom>
        </p:spPr>
        <p:txBody>
          <a:bodyPr vert="eaVert" anchor="t">
            <a:normAutofit fontScale="100000"/>
          </a:bodyPr>
          <a:lstStyle/>
          <a:p/>
        </p:txBody>
      </p:sp>
      <p:sp>
        <p:nvSpPr>
          <p:cNvPr id="66" name="Date Placeholder"/>
          <p:cNvSpPr>
            <a:spLocks noGrp="1"/>
          </p:cNvSpPr>
          <p:nvPr>
            <p:ph type="dt" idx="10"/>
          </p:nvPr>
        </p:nvSpPr>
        <p:spPr>
          <a:xfrm>
            <a:off x="762000" y="6350000"/>
            <a:ext cx="2743200" cy="355600"/>
          </a:xfrm>
          <a:prstGeom prst="rect">
            <a:avLst/>
          </a:prstGeom>
        </p:spPr>
        <p:txBody>
          <a:bodyPr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7" name="Footer Placeholder"/>
          <p:cNvSpPr>
            <a:spLocks noGrp="1"/>
          </p:cNvSpPr>
          <p:nvPr>
            <p:ph type="ftr" idx="11"/>
          </p:nvPr>
        </p:nvSpPr>
        <p:spPr>
          <a:xfrm>
            <a:off x="4038600" y="6350000"/>
            <a:ext cx="4114800" cy="355600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8" name="Slide Number Placeholder"/>
          <p:cNvSpPr>
            <a:spLocks noGrp="1"/>
          </p:cNvSpPr>
          <p:nvPr>
            <p:ph type="sldNum" idx="12"/>
          </p:nvPr>
        </p:nvSpPr>
        <p:spPr>
          <a:xfrm>
            <a:off x="8686800" y="6350000"/>
            <a:ext cx="2743200" cy="3556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19C649-D3E0-46CB-87C1-67136E4226A6}" type="slidenum">
              <a:rPr/>
              <a:t>‹#›</a:t>
            </a:fld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8300"/>
            <a:ext cx="2705100" cy="5816600"/>
          </a:xfrm>
          <a:prstGeom prst="rect">
            <a:avLst/>
          </a:prstGeom>
        </p:spPr>
        <p:txBody>
          <a:bodyPr vert="eaVert"/>
          <a:lstStyle/>
          <a:p/>
        </p:txBody>
      </p:sp>
      <p:sp>
        <p:nvSpPr>
          <p:cNvPr id="71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368300"/>
            <a:ext cx="7772400" cy="5816600"/>
          </a:xfrm>
          <a:prstGeom prst="rect">
            <a:avLst/>
          </a:prstGeom>
        </p:spPr>
        <p:txBody>
          <a:bodyPr vert="eaVert" anchor="t">
            <a:normAutofit fontScale="100000"/>
          </a:bodyPr>
          <a:lstStyle/>
          <a:p/>
        </p:txBody>
      </p:sp>
      <p:sp>
        <p:nvSpPr>
          <p:cNvPr id="72" name="Date Placeholder"/>
          <p:cNvSpPr>
            <a:spLocks noGrp="1"/>
          </p:cNvSpPr>
          <p:nvPr>
            <p:ph type="dt" idx="10"/>
          </p:nvPr>
        </p:nvSpPr>
        <p:spPr>
          <a:xfrm>
            <a:off x="762000" y="6350000"/>
            <a:ext cx="2743200" cy="355600"/>
          </a:xfrm>
          <a:prstGeom prst="rect">
            <a:avLst/>
          </a:prstGeom>
        </p:spPr>
        <p:txBody>
          <a:bodyPr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73" name="Footer Placeholder"/>
          <p:cNvSpPr>
            <a:spLocks noGrp="1"/>
          </p:cNvSpPr>
          <p:nvPr>
            <p:ph type="ftr" idx="11"/>
          </p:nvPr>
        </p:nvSpPr>
        <p:spPr>
          <a:xfrm>
            <a:off x="4038600" y="6350000"/>
            <a:ext cx="4114800" cy="355600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74" name="Slide Number Placeholder"/>
          <p:cNvSpPr>
            <a:spLocks noGrp="1"/>
          </p:cNvSpPr>
          <p:nvPr>
            <p:ph type="sldNum" idx="12"/>
          </p:nvPr>
        </p:nvSpPr>
        <p:spPr>
          <a:xfrm>
            <a:off x="8686800" y="6350000"/>
            <a:ext cx="2743200" cy="3556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EBE78A-EB3E-401E-81B5-D7F53201DAF3}" type="slidenum">
              <a:rPr/>
              <a:t>‹#›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DeckCraf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68300"/>
            <a:ext cx="10668000" cy="1320800"/>
          </a:xfrm>
          <a:prstGeom prst="rect">
            <a:avLst/>
          </a:prstGeom>
        </p:spPr>
        <p:txBody>
          <a:bodyPr anchor="ctr">
            <a:normAutofit fontScale="100000"/>
          </a:bodyPr>
          <a:lstStyle/>
          <a:p>
            <a:r>
              <a:rPr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1828800"/>
            <a:ext cx="10668000" cy="4356100"/>
          </a:xfrm>
          <a:prstGeom prst="rect">
            <a:avLst/>
          </a:prstGeom>
        </p:spPr>
        <p:txBody>
          <a:bodyPr anchor="t">
            <a:normAutofit fontScale="100000"/>
          </a:bodyPr>
          <a:lstStyle/>
          <a:p>
            <a:r>
              <a:rPr/>
              <a:t>Click to edit Master text styles</a:t>
            </a:r>
          </a:p>
        </p:txBody>
      </p:sp>
      <p:sp>
        <p:nvSpPr>
          <p:cNvPr id="4" name="Date Placeholder"/>
          <p:cNvSpPr>
            <a:spLocks noGrp="1"/>
          </p:cNvSpPr>
          <p:nvPr>
            <p:ph type="dt" idx="10"/>
          </p:nvPr>
        </p:nvSpPr>
        <p:spPr>
          <a:xfrm>
            <a:off x="762000" y="6350000"/>
            <a:ext cx="2743200" cy="355600"/>
          </a:xfrm>
          <a:prstGeom prst="rect">
            <a:avLst/>
          </a:prstGeom>
        </p:spPr>
        <p:txBody>
          <a:bodyPr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Footer Placeholder"/>
          <p:cNvSpPr>
            <a:spLocks noGrp="1"/>
          </p:cNvSpPr>
          <p:nvPr>
            <p:ph type="ftr" idx="11"/>
          </p:nvPr>
        </p:nvSpPr>
        <p:spPr>
          <a:xfrm>
            <a:off x="4038600" y="6350000"/>
            <a:ext cx="4114800" cy="355600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Slide Number Placeholder"/>
          <p:cNvSpPr>
            <a:spLocks noGrp="1"/>
          </p:cNvSpPr>
          <p:nvPr>
            <p:ph type="sldNum" idx="12"/>
          </p:nvPr>
        </p:nvSpPr>
        <p:spPr>
          <a:xfrm>
            <a:off x="8686800" y="6350000"/>
            <a:ext cx="2743200" cy="3556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3D6AB1-0FDA-49F1-8390-8828CE9E6676}" type="slidenum">
              <a:rPr/>
              <a:t>‹#›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lnSpc>
          <a:spcPct val="90000"/>
        </a:lnSpc>
        <a:spcBef>
          <a:spcPts val="0"/>
        </a:spcBef>
        <a:buNone/>
        <a:defRPr sz="4400" kern="1200">
          <a:solidFill>
            <a:schemeClr val="tx1"/>
          </a:solidFill>
          <a:latin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</a:defRPr>
      </a:lvl1pPr>
      <a:lvl2pPr marL="685800" indent="-228600" algn="l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</a:defRPr>
      </a:lvl2pPr>
      <a:lvl3pPr marL="1143000" indent="-228600" algn="l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</a:defRPr>
      </a:lvl3pPr>
      <a:lvl4pPr marL="1600200" indent="-228600" algn="l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</a:defRPr>
      </a:lvl4pPr>
      <a:lvl5pPr marL="2057400" indent="-228600" algn="l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</a:defRPr>
      </a:lvl5pPr>
      <a:lvl6pPr marL="2514600" indent="-228600" algn="l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</a:defRPr>
      </a:lvl6pPr>
      <a:lvl7pPr marL="2971800" indent="-228600" algn="l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</a:defRPr>
      </a:lvl7pPr>
      <a:lvl8pPr marL="3429000" indent="-228600" algn="l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</a:defRPr>
      </a:lvl8pPr>
      <a:lvl9pPr marL="3886200" indent="-228600" algn="l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</a:defRPr>
      </a:lvl9pPr>
    </p:bodyStyle>
    <p:otherStyle>
      <a:lvl1pPr marL="0" algn="l">
        <a:defRPr sz="1800" kern="1200">
          <a:solidFill>
            <a:schemeClr val="tx1"/>
          </a:solidFill>
          <a:latin typeface="+mn-lt"/>
        </a:defRPr>
      </a:lvl1pPr>
      <a:lvl2pPr marL="457200" algn="l">
        <a:defRPr sz="1800" kern="1200">
          <a:solidFill>
            <a:schemeClr val="tx1"/>
          </a:solidFill>
          <a:latin typeface="+mn-lt"/>
        </a:defRPr>
      </a:lvl2pPr>
      <a:lvl3pPr marL="914400" algn="l">
        <a:defRPr sz="1800" kern="1200">
          <a:solidFill>
            <a:schemeClr val="tx1"/>
          </a:solidFill>
          <a:latin typeface="+mn-lt"/>
        </a:defRPr>
      </a:lvl3pPr>
      <a:lvl4pPr marL="1371600" algn="l">
        <a:defRPr sz="1800" kern="1200">
          <a:solidFill>
            <a:schemeClr val="tx1"/>
          </a:solidFill>
          <a:latin typeface="+mn-lt"/>
        </a:defRPr>
      </a:lvl4pPr>
      <a:lvl5pPr marL="1828800" algn="l">
        <a:defRPr sz="1800" kern="1200">
          <a:solidFill>
            <a:schemeClr val="tx1"/>
          </a:solidFill>
          <a:latin typeface="+mn-lt"/>
        </a:defRPr>
      </a:lvl5pPr>
      <a:lvl6pPr marL="2286000" algn="l">
        <a:defRPr sz="1800" kern="1200">
          <a:solidFill>
            <a:schemeClr val="tx1"/>
          </a:solidFill>
          <a:latin typeface="+mn-lt"/>
        </a:defRPr>
      </a:lvl6pPr>
      <a:lvl7pPr marL="2743200" algn="l">
        <a:defRPr sz="1800" kern="1200">
          <a:solidFill>
            <a:schemeClr val="tx1"/>
          </a:solidFill>
          <a:latin typeface="+mn-lt"/>
        </a:defRPr>
      </a:lvl7pPr>
      <a:lvl8pPr marL="3200400" algn="l">
        <a:defRPr sz="1800" kern="1200">
          <a:solidFill>
            <a:schemeClr val="tx1"/>
          </a:solidFill>
          <a:latin typeface="+mn-lt"/>
        </a:defRPr>
      </a:lvl8pPr>
      <a:lvl9pPr marL="3657600" algn="l">
        <a:defRPr sz="1800" kern="1200">
          <a:solidFill>
            <a:schemeClr val="tx1"/>
          </a:solidFill>
          <a:latin typeface="+mn-lt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3" Type="http://schemas.microsoft.com/office/2007/relationships/media" Target="../media/media1.mp4"/><Relationship Id="rId4" Type="http://schemas.openxmlformats.org/officeDocument/2006/relationships/image" Target="../media/image6.png"/><Relationship Id="rId5" Type="http://schemas.openxmlformats.org/officeDocument/2006/relationships/image" Target="../media/image1.png"/><Relationship Id="rId6" Type="http://schemas.openxmlformats.org/officeDocument/2006/relationships/image" Target="../media/image5.png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png"/><Relationship Id="rId3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png"/><Relationship Id="rId3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9.png"/><Relationship Id="rId4" Type="http://schemas.openxmlformats.org/officeDocument/2006/relationships/image" Target="../media/image5.png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3" Type="http://schemas.openxmlformats.org/officeDocument/2006/relationships/image" Target="../media/image1.png"/><Relationship Id="rId4" Type="http://schemas.openxmlformats.org/officeDocument/2006/relationships/image" Target="../media/image10.png"/><Relationship Id="rId5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Title 1"/>
          <p:cNvSpPr>
            <a:spLocks noGrp="1"/>
          </p:cNvSpPr>
          <p:nvPr>
            <p:ph type="title"/>
          </p:nvPr>
        </p:nvSpPr>
        <p:spPr>
          <a:xfrm>
            <a:off x="712912" y="304800"/>
            <a:ext cx="10668000" cy="1320800"/>
          </a:xfrm>
          <a:prstGeom prst="rect">
            <a:avLst/>
          </a:prstGeom>
        </p:spPr>
        <p:txBody>
          <a:bodyPr/>
          <a:lstStyle/>
          <a:p>
            <a:pPr algn="ctr"/>
            <a:r>
              <a:rPr sz="4000" b="1">
                <a:solidFill>
                  <a:schemeClr val="accent2">
                    <a:lumMod val="75000"/>
                  </a:schemeClr>
                </a:solidFill>
                <a:highlight>
                  <a:schemeClr val="accent6">
                    <a:lumMod val="20000"/>
                    <a:lumOff val="80000"/>
                  </a:schemeClr>
                </a:highlight>
                <a:latin typeface="Caladea"/>
              </a:rPr>
              <a:t>Shape</a:t>
            </a:r>
            <a:r>
              <a:rPr sz="4000" b="1">
                <a:latin typeface="Caladea"/>
              </a:rPr>
              <a:t> </a:t>
            </a:r>
            <a:r>
              <a:rPr sz="4000" b="1">
                <a:solidFill>
                  <a:schemeClr val="bg2">
                    <a:lumMod val="65000"/>
                  </a:schemeClr>
                </a:solidFill>
                <a:highlight>
                  <a:schemeClr val="accent3">
                    <a:lumMod val="20000"/>
                    <a:lumOff val="80000"/>
                  </a:schemeClr>
                </a:highlight>
                <a:latin typeface="Caladea"/>
              </a:rPr>
              <a:t>match</a:t>
            </a:r>
            <a:r>
              <a:rPr sz="4000" b="1">
                <a:latin typeface="Caladea"/>
              </a:rPr>
              <a:t> - </a:t>
            </a:r>
            <a:r>
              <a:rPr sz="4000" b="1">
                <a:solidFill>
                  <a:schemeClr val="accent2">
                    <a:lumMod val="75000"/>
                  </a:schemeClr>
                </a:solidFill>
                <a:highlight>
                  <a:schemeClr val="tx2">
                    <a:lumMod val="10000"/>
                    <a:lumOff val="90000"/>
                  </a:schemeClr>
                </a:highlight>
                <a:latin typeface="Caladea"/>
              </a:rPr>
              <a:t>color</a:t>
            </a:r>
            <a:r>
              <a:rPr sz="4000" b="1">
                <a:latin typeface="Caladea"/>
              </a:rPr>
              <a:t> </a:t>
            </a:r>
            <a:r>
              <a:rPr sz="4000" b="1">
                <a:solidFill>
                  <a:schemeClr val="accent3">
                    <a:lumMod val="75000"/>
                  </a:schemeClr>
                </a:solidFill>
                <a:highlight>
                  <a:schemeClr val="accent5">
                    <a:lumMod val="40000"/>
                    <a:lumOff val="60000"/>
                  </a:schemeClr>
                </a:highlight>
                <a:latin typeface="Caladea"/>
              </a:rPr>
              <a:t>vision</a:t>
            </a:r>
            <a:r>
              <a:rPr sz="4000" b="1">
                <a:latin typeface="Caladea"/>
              </a:rPr>
              <a:t> </a:t>
            </a:r>
            <a:r>
              <a:rPr sz="4000" b="1">
                <a:solidFill>
                  <a:schemeClr val="accent4">
                    <a:lumMod val="75000"/>
                  </a:schemeClr>
                </a:solidFill>
                <a:highlight>
                  <a:schemeClr val="accent2">
                    <a:lumMod val="20000"/>
                    <a:lumOff val="80000"/>
                  </a:schemeClr>
                </a:highlight>
                <a:latin typeface="Caladea"/>
              </a:rPr>
              <a:t>tester</a:t>
            </a:r>
            <a:r>
              <a:rPr sz="4000" b="1">
                <a:latin typeface="Caladea"/>
              </a:rPr>
              <a:t> </a:t>
            </a:r>
            <a:r>
              <a:rPr sz="4000" b="1">
                <a:solidFill>
                  <a:schemeClr val="accent2">
                    <a:lumMod val="75000"/>
                  </a:schemeClr>
                </a:solidFill>
                <a:highlight>
                  <a:schemeClr val="tx2">
                    <a:lumMod val="10000"/>
                    <a:lumOff val="90000"/>
                  </a:schemeClr>
                </a:highlight>
                <a:latin typeface="Caladea"/>
              </a:rPr>
              <a:t>for</a:t>
            </a:r>
            <a:r>
              <a:rPr sz="4000" b="1">
                <a:latin typeface="Caladea"/>
              </a:rPr>
              <a:t> </a:t>
            </a:r>
            <a:r>
              <a:rPr sz="4000" b="1">
                <a:solidFill>
                  <a:schemeClr val="bg2">
                    <a:lumMod val="65000"/>
                  </a:schemeClr>
                </a:solidFill>
                <a:highlight>
                  <a:schemeClr val="accent3">
                    <a:lumMod val="20000"/>
                    <a:lumOff val="80000"/>
                  </a:schemeClr>
                </a:highlight>
                <a:latin typeface="Caladea"/>
              </a:rPr>
              <a:t>toddlers</a:t>
            </a:r>
            <a:endParaRPr sz="4000" b="1">
              <a:solidFill>
                <a:schemeClr val="bg2">
                  <a:lumMod val="65000"/>
                </a:schemeClr>
              </a:solidFill>
              <a:highlight>
                <a:schemeClr val="accent3">
                  <a:lumMod val="20000"/>
                  <a:lumOff val="80000"/>
                </a:schemeClr>
              </a:highlight>
              <a:latin typeface="Caladea"/>
            </a:endParaRPr>
          </a:p>
        </p:txBody>
      </p:sp>
      <p:sp>
        <p:nvSpPr>
          <p:cNvPr id="265" name="Content Placeholder 2"/>
          <p:cNvSpPr>
            <a:spLocks noGrp="1"/>
          </p:cNvSpPr>
          <p:nvPr>
            <p:ph idx="1"/>
          </p:nvPr>
        </p:nvSpPr>
        <p:spPr>
          <a:xfrm>
            <a:off x="762000" y="1371600"/>
            <a:ext cx="10569825" cy="1010475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r>
              <a:rPr sz="2000"/>
              <a:t>A game about finding the colored shapes </a:t>
            </a:r>
            <a:endParaRPr sz="2000"/>
          </a:p>
          <a:p>
            <a:pPr marL="0" indent="0" algn="ctr">
              <a:buNone/>
            </a:pPr>
            <a:r>
              <a:rPr sz="2000"/>
              <a:t>in a Ishihara background.</a:t>
            </a:r>
            <a:endParaRPr sz="2000"/>
          </a:p>
        </p:txBody>
      </p:sp>
      <p:pic>
        <p:nvPicPr>
          <p:cNvPr id="276" name="Picture 3" descr="Gemini_Generated_Image_3dmtdd3dmtdd3dmt.png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10972800" y="5684515"/>
            <a:ext cx="1027475" cy="1000769"/>
          </a:xfrm>
          <a:prstGeom prst="rect">
            <a:avLst/>
          </a:prstGeom>
        </p:spPr>
      </p:pic>
      <p:pic>
        <p:nvPicPr>
          <p:cNvPr id="287" name="Picture 4" descr="Pasted image.png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6858000" y="2743200"/>
            <a:ext cx="3544036" cy="3550465"/>
          </a:xfrm>
          <a:prstGeom prst="rect">
            <a:avLst/>
          </a:prstGeom>
        </p:spPr>
      </p:pic>
      <p:pic>
        <p:nvPicPr>
          <p:cNvPr id="289" name="Picture 5" descr="Pasted image.png"/>
          <p:cNvPicPr>
            <a:picLocks noChangeAspect="1"/>
          </p:cNvPicPr>
          <p:nvPr/>
        </p:nvPicPr>
        <p:blipFill rotWithShape="1">
          <a:blip r:embed="rId4"/>
          <a:stretch>
            <a:fillRect/>
          </a:stretch>
        </p:blipFill>
        <p:spPr>
          <a:xfrm>
            <a:off x="1524000" y="2693215"/>
            <a:ext cx="4953000" cy="3600450"/>
          </a:xfrm>
          <a:prstGeom prst="rect">
            <a:avLst/>
          </a:prstGeom>
        </p:spPr>
      </p:pic>
      <p:pic>
        <p:nvPicPr>
          <p:cNvPr id="361" name="Picture 7" descr="Pasted image.png"/>
          <p:cNvPicPr>
            <a:picLocks noChangeAspect="1"/>
          </p:cNvPicPr>
          <p:nvPr/>
        </p:nvPicPr>
        <p:blipFill rotWithShape="1">
          <a:blip r:embed="rId5"/>
          <a:stretch>
            <a:fillRect/>
          </a:stretch>
        </p:blipFill>
        <p:spPr>
          <a:xfrm rot="19848325">
            <a:off x="543117" y="1302565"/>
            <a:ext cx="2128760" cy="2781300"/>
          </a:xfrm>
          <a:prstGeom prst="rect">
            <a:avLst/>
          </a:prstGeom>
        </p:spPr>
      </p:pic>
      <p:pic>
        <p:nvPicPr>
          <p:cNvPr id="362" name="Picture 6" descr="Pasted image.png"/>
          <p:cNvPicPr>
            <a:picLocks noChangeAspect="1"/>
          </p:cNvPicPr>
          <p:nvPr/>
        </p:nvPicPr>
        <p:blipFill rotWithShape="1">
          <a:blip r:embed="rId6"/>
          <a:stretch>
            <a:fillRect/>
          </a:stretch>
        </p:blipFill>
        <p:spPr>
          <a:xfrm>
            <a:off x="-2895600" y="2876819"/>
            <a:ext cx="3907815" cy="3981181"/>
          </a:xfrm>
          <a:prstGeom prst="rect">
            <a:avLst/>
          </a:prstGeom>
        </p:spPr>
      </p:pic>
      <p:pic>
        <p:nvPicPr>
          <p:cNvPr id="363" name="Picture 6" descr="Pasted image.png"/>
          <p:cNvPicPr>
            <a:picLocks noChangeAspect="1"/>
          </p:cNvPicPr>
          <p:nvPr/>
        </p:nvPicPr>
        <p:blipFill rotWithShape="1">
          <a:blip r:embed="rId6"/>
          <a:stretch>
            <a:fillRect/>
          </a:stretch>
        </p:blipFill>
        <p:spPr>
          <a:xfrm>
            <a:off x="10972800" y="1524000"/>
            <a:ext cx="3907815" cy="398118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Rectangle 8"/>
          <p:cNvSpPr/>
          <p:nvPr/>
        </p:nvSpPr>
        <p:spPr>
          <a:xfrm>
            <a:off x="2234145" y="1459435"/>
            <a:ext cx="7756396" cy="4921133"/>
          </a:xfrm>
          <a:prstGeom prst="snip1Rect">
            <a:avLst>
              <a:gd name="adj" fmla="val 5070"/>
            </a:avLst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/>
        </p:txBody>
      </p:sp>
      <p:sp>
        <p:nvSpPr>
          <p:cNvPr id="258" name="Title 1"/>
          <p:cNvSpPr>
            <a:spLocks noGrp="1"/>
          </p:cNvSpPr>
          <p:nvPr>
            <p:ph type="ctrTitle"/>
          </p:nvPr>
        </p:nvSpPr>
        <p:spPr>
          <a:xfrm>
            <a:off x="1524000" y="152400"/>
            <a:ext cx="9144000" cy="838200"/>
          </a:xfrm>
          <a:prstGeom prst="rect">
            <a:avLst/>
          </a:prstGeom>
        </p:spPr>
        <p:txBody>
          <a:bodyPr/>
          <a:lstStyle/>
          <a:p>
            <a:r>
              <a:rPr>
                <a:latin typeface="Caladea"/>
              </a:rPr>
              <a:t>Gamplay and mechanics</a:t>
            </a:r>
            <a:endParaRPr>
              <a:latin typeface="Caladea"/>
            </a:endParaRPr>
          </a:p>
        </p:txBody>
      </p:sp>
      <p:pic>
        <p:nvPicPr>
          <p:cNvPr id="262" name="Video 3" descr="Sequence 01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 rotWithShape="1">
          <a:blip r:embed="rId4"/>
          <a:stretch>
            <a:fillRect/>
          </a:stretch>
        </p:blipFill>
        <p:spPr>
          <a:xfrm>
            <a:off x="2344986" y="1600200"/>
            <a:ext cx="7502028" cy="4628540"/>
          </a:xfrm>
          <a:prstGeom prst="rect">
            <a:avLst/>
          </a:prstGeom>
        </p:spPr>
      </p:pic>
      <p:pic>
        <p:nvPicPr>
          <p:cNvPr id="281" name="Picture 3" descr="Gemini_Generated_Image_3dmtdd3dmtdd3dmt.png"/>
          <p:cNvPicPr>
            <a:picLocks noChangeAspect="1"/>
          </p:cNvPicPr>
          <p:nvPr/>
        </p:nvPicPr>
        <p:blipFill rotWithShape="1">
          <a:blip r:embed="rId5"/>
          <a:stretch>
            <a:fillRect/>
          </a:stretch>
        </p:blipFill>
        <p:spPr>
          <a:xfrm>
            <a:off x="10972800" y="5684515"/>
            <a:ext cx="1027475" cy="1000769"/>
          </a:xfrm>
          <a:prstGeom prst="rect">
            <a:avLst/>
          </a:prstGeom>
        </p:spPr>
      </p:pic>
      <p:sp>
        <p:nvSpPr>
          <p:cNvPr id="311" name="TextBox 4"/>
          <p:cNvSpPr txBox="1"/>
          <p:nvPr/>
        </p:nvSpPr>
        <p:spPr>
          <a:xfrm>
            <a:off x="4724400" y="3200400"/>
            <a:ext cx="2743200" cy="365760"/>
          </a:xfrm>
          <a:prstGeom prst="rect">
            <a:avLst/>
          </a:prstGeom>
        </p:spPr>
        <p:txBody>
          <a:bodyPr wrap="square">
            <a:spAutoFit/>
          </a:bodyPr>
          <a:lstStyle/>
          <a:p/>
        </p:txBody>
      </p:sp>
      <p:sp>
        <p:nvSpPr>
          <p:cNvPr id="312" name="TextBox 5"/>
          <p:cNvSpPr txBox="1"/>
          <p:nvPr/>
        </p:nvSpPr>
        <p:spPr>
          <a:xfrm>
            <a:off x="1978024" y="990600"/>
            <a:ext cx="8296643" cy="365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/>
              <a:t>Find all the shapes before time runs out</a:t>
            </a:r>
          </a:p>
        </p:txBody>
      </p:sp>
      <p:pic>
        <p:nvPicPr>
          <p:cNvPr id="340" name="Picture 6" descr="Pasted image.png"/>
          <p:cNvPicPr>
            <a:picLocks noChangeAspect="1"/>
          </p:cNvPicPr>
          <p:nvPr/>
        </p:nvPicPr>
        <p:blipFill rotWithShape="1">
          <a:blip r:embed="rId6"/>
          <a:stretch>
            <a:fillRect/>
          </a:stretch>
        </p:blipFill>
        <p:spPr>
          <a:xfrm>
            <a:off x="10972800" y="990600"/>
            <a:ext cx="3907815" cy="3981181"/>
          </a:xfrm>
          <a:prstGeom prst="rect">
            <a:avLst/>
          </a:prstGeom>
        </p:spPr>
      </p:pic>
      <p:pic>
        <p:nvPicPr>
          <p:cNvPr id="341" name="Picture 6" descr="Pasted image.png"/>
          <p:cNvPicPr>
            <a:picLocks noChangeAspect="1"/>
          </p:cNvPicPr>
          <p:nvPr/>
        </p:nvPicPr>
        <p:blipFill rotWithShape="1">
          <a:blip r:embed="rId6"/>
          <a:stretch>
            <a:fillRect/>
          </a:stretch>
        </p:blipFill>
        <p:spPr>
          <a:xfrm>
            <a:off x="-2590800" y="2399386"/>
            <a:ext cx="3907815" cy="3981181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Rectangle 8"/>
          <p:cNvSpPr/>
          <p:nvPr/>
        </p:nvSpPr>
        <p:spPr>
          <a:xfrm>
            <a:off x="2234145" y="1459435"/>
            <a:ext cx="7756396" cy="4921133"/>
          </a:xfrm>
          <a:prstGeom prst="snip1Rect">
            <a:avLst>
              <a:gd name="adj" fmla="val 5070"/>
            </a:avLst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/>
        </p:txBody>
      </p:sp>
      <p:pic>
        <p:nvPicPr>
          <p:cNvPr id="298" name="Picture 4" descr="Pasted image.png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2331000" y="1600200"/>
            <a:ext cx="7530000" cy="4701162"/>
          </a:xfrm>
          <a:prstGeom prst="rect">
            <a:avLst/>
          </a:prstGeom>
        </p:spPr>
      </p:pic>
      <p:sp>
        <p:nvSpPr>
          <p:cNvPr id="295" name="Title 1"/>
          <p:cNvSpPr>
            <a:spLocks noGrp="1"/>
          </p:cNvSpPr>
          <p:nvPr>
            <p:ph type="ctrTitle"/>
          </p:nvPr>
        </p:nvSpPr>
        <p:spPr>
          <a:xfrm>
            <a:off x="1524000" y="152400"/>
            <a:ext cx="9144000" cy="838200"/>
          </a:xfrm>
          <a:prstGeom prst="rect">
            <a:avLst/>
          </a:prstGeom>
        </p:spPr>
        <p:txBody>
          <a:bodyPr/>
          <a:lstStyle/>
          <a:p>
            <a:r>
              <a:rPr>
                <a:latin typeface="Cambria Math"/>
              </a:rPr>
              <a:t>Gather statistics</a:t>
            </a:r>
            <a:endParaRPr>
              <a:latin typeface="Cambria Math"/>
            </a:endParaRPr>
          </a:p>
        </p:txBody>
      </p:sp>
      <p:pic>
        <p:nvPicPr>
          <p:cNvPr id="297" name="Picture 3" descr="Gemini_Generated_Image_3dmtdd3dmtdd3dmt.png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10972800" y="5684515"/>
            <a:ext cx="1027475" cy="1000769"/>
          </a:xfrm>
          <a:prstGeom prst="rect">
            <a:avLst/>
          </a:prstGeom>
        </p:spPr>
      </p:pic>
      <p:sp>
        <p:nvSpPr>
          <p:cNvPr id="313" name="TextBox 5"/>
          <p:cNvSpPr txBox="1"/>
          <p:nvPr/>
        </p:nvSpPr>
        <p:spPr>
          <a:xfrm>
            <a:off x="1978024" y="990600"/>
            <a:ext cx="8296643" cy="365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/>
              <a:t>grouped by the 3 most common types of color blindness</a:t>
            </a:r>
          </a:p>
        </p:txBody>
      </p:sp>
      <p:pic>
        <p:nvPicPr>
          <p:cNvPr id="342" name="Picture 6" descr="Pasted image.png"/>
          <p:cNvPicPr>
            <a:picLocks noChangeAspect="1"/>
          </p:cNvPicPr>
          <p:nvPr/>
        </p:nvPicPr>
        <p:blipFill rotWithShape="1">
          <a:blip r:embed="rId4"/>
          <a:stretch>
            <a:fillRect/>
          </a:stretch>
        </p:blipFill>
        <p:spPr>
          <a:xfrm>
            <a:off x="-2590800" y="1173480"/>
            <a:ext cx="3907815" cy="3981181"/>
          </a:xfrm>
          <a:prstGeom prst="rect">
            <a:avLst/>
          </a:prstGeom>
        </p:spPr>
      </p:pic>
      <p:pic>
        <p:nvPicPr>
          <p:cNvPr id="343" name="Picture 6" descr="Pasted image.png"/>
          <p:cNvPicPr>
            <a:picLocks noChangeAspect="1"/>
          </p:cNvPicPr>
          <p:nvPr/>
        </p:nvPicPr>
        <p:blipFill rotWithShape="1">
          <a:blip r:embed="rId4"/>
          <a:stretch>
            <a:fillRect/>
          </a:stretch>
        </p:blipFill>
        <p:spPr>
          <a:xfrm>
            <a:off x="10972800" y="1929411"/>
            <a:ext cx="3907815" cy="398118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Rectangle 8"/>
          <p:cNvSpPr/>
          <p:nvPr/>
        </p:nvSpPr>
        <p:spPr>
          <a:xfrm>
            <a:off x="2234145" y="1459435"/>
            <a:ext cx="7756396" cy="4921133"/>
          </a:xfrm>
          <a:prstGeom prst="snip1Rect">
            <a:avLst>
              <a:gd name="adj" fmla="val 5070"/>
            </a:avLst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/>
        </p:txBody>
      </p:sp>
      <p:pic>
        <p:nvPicPr>
          <p:cNvPr id="310" name="Picture 4" descr="Pasted image.png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2336168" y="1603262"/>
            <a:ext cx="7519664" cy="4694709"/>
          </a:xfrm>
          <a:prstGeom prst="rect">
            <a:avLst/>
          </a:prstGeom>
        </p:spPr>
      </p:pic>
      <p:sp>
        <p:nvSpPr>
          <p:cNvPr id="306" name="Title 1"/>
          <p:cNvSpPr>
            <a:spLocks noGrp="1"/>
          </p:cNvSpPr>
          <p:nvPr>
            <p:ph type="ctrTitle"/>
          </p:nvPr>
        </p:nvSpPr>
        <p:spPr>
          <a:xfrm>
            <a:off x="1524000" y="152400"/>
            <a:ext cx="9144000" cy="838200"/>
          </a:xfrm>
          <a:prstGeom prst="rect">
            <a:avLst/>
          </a:prstGeom>
        </p:spPr>
        <p:txBody>
          <a:bodyPr/>
          <a:lstStyle/>
          <a:p>
            <a:r>
              <a:rPr>
                <a:latin typeface="Consolas"/>
              </a:rPr>
              <a:t>Fully customizable</a:t>
            </a:r>
            <a:endParaRPr>
              <a:latin typeface="Consolas"/>
            </a:endParaRPr>
          </a:p>
        </p:txBody>
      </p:sp>
      <p:pic>
        <p:nvPicPr>
          <p:cNvPr id="307" name="Picture 3" descr="Gemini_Generated_Image_3dmtdd3dmtdd3dmt.png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10972800" y="5684515"/>
            <a:ext cx="1027475" cy="1000769"/>
          </a:xfrm>
          <a:prstGeom prst="rect">
            <a:avLst/>
          </a:prstGeom>
        </p:spPr>
      </p:pic>
      <p:sp>
        <p:nvSpPr>
          <p:cNvPr id="315" name="TextBox 5"/>
          <p:cNvSpPr txBox="1"/>
          <p:nvPr/>
        </p:nvSpPr>
        <p:spPr>
          <a:xfrm>
            <a:off x="1978024" y="990600"/>
            <a:ext cx="8296643" cy="365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/>
              <a:t>Make the game fit exactly what you patient needs, specific tests</a:t>
            </a:r>
          </a:p>
        </p:txBody>
      </p:sp>
      <p:pic>
        <p:nvPicPr>
          <p:cNvPr id="344" name="Picture 6" descr="Pasted image.png"/>
          <p:cNvPicPr>
            <a:picLocks noChangeAspect="1"/>
          </p:cNvPicPr>
          <p:nvPr/>
        </p:nvPicPr>
        <p:blipFill rotWithShape="1">
          <a:blip r:embed="rId4"/>
          <a:stretch>
            <a:fillRect/>
          </a:stretch>
        </p:blipFill>
        <p:spPr>
          <a:xfrm>
            <a:off x="-2590800" y="1438410"/>
            <a:ext cx="3907815" cy="3981181"/>
          </a:xfrm>
          <a:prstGeom prst="rect">
            <a:avLst/>
          </a:prstGeom>
        </p:spPr>
      </p:pic>
      <p:pic>
        <p:nvPicPr>
          <p:cNvPr id="345" name="Picture 6" descr="Pasted image.png"/>
          <p:cNvPicPr>
            <a:picLocks noChangeAspect="1"/>
          </p:cNvPicPr>
          <p:nvPr/>
        </p:nvPicPr>
        <p:blipFill rotWithShape="1">
          <a:blip r:embed="rId4"/>
          <a:stretch>
            <a:fillRect/>
          </a:stretch>
        </p:blipFill>
        <p:spPr>
          <a:xfrm>
            <a:off x="10972800" y="1438410"/>
            <a:ext cx="3907815" cy="3981181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Rectangle 8"/>
          <p:cNvSpPr/>
          <p:nvPr/>
        </p:nvSpPr>
        <p:spPr>
          <a:xfrm>
            <a:off x="2234145" y="1459435"/>
            <a:ext cx="7756396" cy="4921133"/>
          </a:xfrm>
          <a:prstGeom prst="snip1Rect">
            <a:avLst>
              <a:gd name="adj" fmla="val 5070"/>
            </a:avLst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/>
        </p:txBody>
      </p:sp>
      <p:sp>
        <p:nvSpPr>
          <p:cNvPr id="301" name="Title 1"/>
          <p:cNvSpPr>
            <a:spLocks noGrp="1"/>
          </p:cNvSpPr>
          <p:nvPr>
            <p:ph type="ctrTitle"/>
          </p:nvPr>
        </p:nvSpPr>
        <p:spPr>
          <a:xfrm>
            <a:off x="1524000" y="152400"/>
            <a:ext cx="9144000" cy="838200"/>
          </a:xfrm>
          <a:prstGeom prst="rect">
            <a:avLst/>
          </a:prstGeom>
        </p:spPr>
        <p:txBody>
          <a:bodyPr/>
          <a:lstStyle/>
          <a:p>
            <a:r>
              <a:rPr>
                <a:latin typeface="Constantia"/>
              </a:rPr>
              <a:t>Based on articales and reserch</a:t>
            </a:r>
            <a:endParaRPr>
              <a:latin typeface="Constantia"/>
            </a:endParaRPr>
          </a:p>
        </p:txBody>
      </p:sp>
      <p:pic>
        <p:nvPicPr>
          <p:cNvPr id="302" name="Picture 3" descr="Gemini_Generated_Image_3dmtdd3dmtdd3dmt.png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10972800" y="5684515"/>
            <a:ext cx="1027475" cy="1000769"/>
          </a:xfrm>
          <a:prstGeom prst="rect">
            <a:avLst/>
          </a:prstGeom>
        </p:spPr>
      </p:pic>
      <p:pic>
        <p:nvPicPr>
          <p:cNvPr id="304" name="Picture 4" descr="Pasted image.png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2359202" y="1599872"/>
            <a:ext cx="7473596" cy="4701490"/>
          </a:xfrm>
          <a:prstGeom prst="rect">
            <a:avLst/>
          </a:prstGeom>
        </p:spPr>
      </p:pic>
      <p:sp>
        <p:nvSpPr>
          <p:cNvPr id="314" name="TextBox 5"/>
          <p:cNvSpPr txBox="1"/>
          <p:nvPr/>
        </p:nvSpPr>
        <p:spPr>
          <a:xfrm>
            <a:off x="1978024" y="990600"/>
            <a:ext cx="8296643" cy="365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/>
              <a:t>Ishihara tests data sheets, CVTME, 2-4 old games….. And so on</a:t>
            </a:r>
          </a:p>
        </p:txBody>
      </p:sp>
      <p:pic>
        <p:nvPicPr>
          <p:cNvPr id="346" name="Picture 6" descr="Pasted image.png"/>
          <p:cNvPicPr>
            <a:picLocks noChangeAspect="1"/>
          </p:cNvPicPr>
          <p:nvPr/>
        </p:nvPicPr>
        <p:blipFill rotWithShape="1">
          <a:blip r:embed="rId4"/>
          <a:stretch>
            <a:fillRect/>
          </a:stretch>
        </p:blipFill>
        <p:spPr>
          <a:xfrm>
            <a:off x="-2590800" y="1438410"/>
            <a:ext cx="3907815" cy="3981181"/>
          </a:xfrm>
          <a:prstGeom prst="rect">
            <a:avLst/>
          </a:prstGeom>
        </p:spPr>
      </p:pic>
      <p:pic>
        <p:nvPicPr>
          <p:cNvPr id="347" name="Picture 6" descr="Pasted image.png"/>
          <p:cNvPicPr>
            <a:picLocks noChangeAspect="1"/>
          </p:cNvPicPr>
          <p:nvPr/>
        </p:nvPicPr>
        <p:blipFill rotWithShape="1">
          <a:blip r:embed="rId4"/>
          <a:stretch>
            <a:fillRect/>
          </a:stretch>
        </p:blipFill>
        <p:spPr>
          <a:xfrm>
            <a:off x="10972800" y="1438410"/>
            <a:ext cx="3907815" cy="3981181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8" name="Group 14"/>
          <p:cNvGrpSpPr/>
          <p:nvPr/>
        </p:nvGrpSpPr>
        <p:grpSpPr>
          <a:xfrm>
            <a:off x="1723378" y="828810"/>
            <a:ext cx="8834763" cy="6029190"/>
            <a:chOff x="1723378" y="828810"/>
            <a:chExt cx="8834763" cy="6029190"/>
          </a:xfrm>
        </p:grpSpPr>
        <p:pic>
          <p:nvPicPr>
            <p:cNvPr id="356" name="Picture 6" descr="Pasted image.png"/>
            <p:cNvPicPr>
              <a:picLocks noChangeAspect="1"/>
            </p:cNvPicPr>
            <p:nvPr/>
          </p:nvPicPr>
          <p:blipFill rotWithShape="1">
            <a:blip r:embed="rId2"/>
            <a:stretch>
              <a:fillRect/>
            </a:stretch>
          </p:blipFill>
          <p:spPr>
            <a:xfrm>
              <a:off x="4668299" y="828810"/>
              <a:ext cx="5889842" cy="6029190"/>
            </a:xfrm>
            <a:prstGeom prst="rect">
              <a:avLst/>
            </a:prstGeom>
          </p:spPr>
        </p:pic>
        <p:pic>
          <p:nvPicPr>
            <p:cNvPr id="357" name="Picture 6" descr="Pasted image.png"/>
            <p:cNvPicPr>
              <a:picLocks noChangeAspect="1"/>
            </p:cNvPicPr>
            <p:nvPr/>
          </p:nvPicPr>
          <p:blipFill rotWithShape="1">
            <a:blip r:embed="rId2"/>
            <a:stretch>
              <a:fillRect/>
            </a:stretch>
          </p:blipFill>
          <p:spPr>
            <a:xfrm>
              <a:off x="1723378" y="828810"/>
              <a:ext cx="5889842" cy="6029190"/>
            </a:xfrm>
            <a:prstGeom prst="rect">
              <a:avLst/>
            </a:prstGeom>
          </p:spPr>
        </p:pic>
      </p:grpSp>
      <p:sp>
        <p:nvSpPr>
          <p:cNvPr id="359" name="Rectangle 12"/>
          <p:cNvSpPr/>
          <p:nvPr/>
        </p:nvSpPr>
        <p:spPr>
          <a:xfrm>
            <a:off x="2710194" y="1772325"/>
            <a:ext cx="6861502" cy="4154371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/>
        </p:txBody>
      </p:sp>
      <p:sp>
        <p:nvSpPr>
          <p:cNvPr id="318" name="Title 1"/>
          <p:cNvSpPr>
            <a:spLocks noGrp="1"/>
          </p:cNvSpPr>
          <p:nvPr>
            <p:ph type="ctrTitle"/>
          </p:nvPr>
        </p:nvSpPr>
        <p:spPr>
          <a:xfrm>
            <a:off x="1524000" y="152400"/>
            <a:ext cx="9144000" cy="838200"/>
          </a:xfrm>
          <a:prstGeom prst="rect">
            <a:avLst/>
          </a:prstGeom>
        </p:spPr>
        <p:txBody>
          <a:bodyPr/>
          <a:lstStyle/>
          <a:p>
            <a:pPr algn="ctr"/>
            <a:r>
              <a:rPr>
                <a:latin typeface="Comic Sans MS"/>
              </a:rPr>
              <a:t>Thank you!</a:t>
            </a:r>
            <a:endParaRPr>
              <a:latin typeface="Comic Sans MS"/>
            </a:endParaRPr>
          </a:p>
        </p:txBody>
      </p:sp>
      <p:pic>
        <p:nvPicPr>
          <p:cNvPr id="319" name="Picture 3" descr="Gemini_Generated_Image_3dmtdd3dmtdd3dmt.png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10972800" y="5684515"/>
            <a:ext cx="1027475" cy="1000769"/>
          </a:xfrm>
          <a:prstGeom prst="rect">
            <a:avLst/>
          </a:prstGeom>
        </p:spPr>
      </p:pic>
      <p:sp>
        <p:nvSpPr>
          <p:cNvPr id="320" name="TextBox 5"/>
          <p:cNvSpPr txBox="1"/>
          <p:nvPr/>
        </p:nvSpPr>
        <p:spPr>
          <a:xfrm>
            <a:off x="1992438" y="933826"/>
            <a:ext cx="8296643" cy="365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/>
              <a:t>Follow us on Itch and stay tuned!</a:t>
            </a:r>
          </a:p>
        </p:txBody>
      </p:sp>
      <p:sp>
        <p:nvSpPr>
          <p:cNvPr id="323" name="Rectangle 5"/>
          <p:cNvSpPr/>
          <p:nvPr/>
        </p:nvSpPr>
        <p:spPr>
          <a:xfrm>
            <a:off x="4648200" y="2819400"/>
            <a:ext cx="2665169" cy="2750694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/>
        </p:txBody>
      </p:sp>
      <p:pic>
        <p:nvPicPr>
          <p:cNvPr id="322" name="Picture 4" descr="Pasted image.png"/>
          <p:cNvPicPr>
            <a:picLocks noChangeAspect="1"/>
          </p:cNvPicPr>
          <p:nvPr/>
        </p:nvPicPr>
        <p:blipFill rotWithShape="1">
          <a:blip r:embed="rId4"/>
          <a:stretch>
            <a:fillRect/>
          </a:stretch>
        </p:blipFill>
        <p:spPr>
          <a:xfrm>
            <a:off x="4743018" y="2929936"/>
            <a:ext cx="2475534" cy="2529622"/>
          </a:xfrm>
          <a:prstGeom prst="rect">
            <a:avLst/>
          </a:prstGeom>
        </p:spPr>
      </p:pic>
      <p:sp>
        <p:nvSpPr>
          <p:cNvPr id="325" name="Title 1"/>
          <p:cNvSpPr/>
          <p:nvPr/>
        </p:nvSpPr>
        <p:spPr>
          <a:xfrm>
            <a:off x="5235042" y="1752600"/>
            <a:ext cx="1491484" cy="457200"/>
          </a:xfrm>
          <a:prstGeom prst="rect">
            <a:avLst/>
          </a:prstGeom>
          <a:ln>
            <a:noFill/>
          </a:ln>
        </p:spPr>
        <p:txBody>
          <a:bodyPr anchor="ctr"/>
          <a:lstStyle/>
          <a:p>
            <a:pPr algn="ctr"/>
            <a:r>
              <a:rPr>
                <a:solidFill>
                  <a:schemeClr val="tx1"/>
                </a:solidFill>
              </a:rPr>
              <a:t>Itch page</a:t>
            </a:r>
            <a:endParaRPr>
              <a:solidFill>
                <a:schemeClr val="tx1"/>
              </a:solidFill>
            </a:endParaRPr>
          </a:p>
        </p:txBody>
      </p:sp>
      <p:sp>
        <p:nvSpPr>
          <p:cNvPr id="326" name="Arrow down"/>
          <p:cNvSpPr/>
          <p:nvPr/>
        </p:nvSpPr>
        <p:spPr>
          <a:xfrm>
            <a:off x="5752185" y="220980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100000" h="100000" fill="none">
                <a:moveTo>
                  <a:pt x="50000" y="20833"/>
                </a:moveTo>
                <a:lnTo>
                  <a:pt x="50000" y="79167"/>
                </a:lnTo>
                <a:moveTo>
                  <a:pt x="79167" y="50000"/>
                </a:moveTo>
                <a:lnTo>
                  <a:pt x="50000" y="79167"/>
                </a:lnTo>
                <a:lnTo>
                  <a:pt x="20833" y="50000"/>
                </a:lnTo>
              </a:path>
            </a:pathLst>
          </a:custGeom>
          <a:solidFill>
            <a:schemeClr val="bg1">
              <a:lumMod val="95000"/>
            </a:schemeClr>
          </a:solidFill>
          <a:ln w="76200" cap="rnd">
            <a:solidFill>
              <a:schemeClr val="tx1"/>
            </a:solidFill>
            <a:round/>
          </a:ln>
        </p:spPr>
        <p:style>
          <a:lnRef idx="1">
            <a:schemeClr val="tx1"/>
          </a:lnRef>
          <a:fillRef idx="0">
            <a:schemeClr val="tx1"/>
          </a:fillRef>
          <a:effectRef idx="0">
            <a:schemeClr val="tx1"/>
          </a:effectRef>
          <a:fontRef idx="minor">
            <a:schemeClr val="tx1"/>
          </a:fontRef>
        </p:style>
      </p:sp>
      <p:pic>
        <p:nvPicPr>
          <p:cNvPr id="328" name="Picture 7" descr="Pasted image.png"/>
          <p:cNvPicPr>
            <a:picLocks noChangeAspect="1"/>
          </p:cNvPicPr>
          <p:nvPr/>
        </p:nvPicPr>
        <p:blipFill rotWithShape="1">
          <a:blip r:embed="rId5"/>
          <a:stretch>
            <a:fillRect/>
          </a:stretch>
        </p:blipFill>
        <p:spPr>
          <a:xfrm rot="19848325">
            <a:off x="2067117" y="725687"/>
            <a:ext cx="2128760" cy="2781300"/>
          </a:xfrm>
          <a:prstGeom prst="rect">
            <a:avLst/>
          </a:prstGeom>
        </p:spPr>
      </p:pic>
      <p:pic>
        <p:nvPicPr>
          <p:cNvPr id="348" name="Picture 6" descr="Pasted image.png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-2590800" y="2203719"/>
            <a:ext cx="3907815" cy="3981181"/>
          </a:xfrm>
          <a:prstGeom prst="rect">
            <a:avLst/>
          </a:prstGeom>
        </p:spPr>
      </p:pic>
      <p:pic>
        <p:nvPicPr>
          <p:cNvPr id="349" name="Picture 6" descr="Pasted image.png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10972800" y="933826"/>
            <a:ext cx="3907815" cy="3981181"/>
          </a:xfrm>
          <a:prstGeom prst="rect">
            <a:avLst/>
          </a:prstGeom>
        </p:spPr>
      </p:pic>
      <p:pic>
        <p:nvPicPr>
          <p:cNvPr id="360" name="Picture 7" descr="Pasted image.png"/>
          <p:cNvPicPr>
            <a:picLocks noChangeAspect="1"/>
          </p:cNvPicPr>
          <p:nvPr/>
        </p:nvPicPr>
        <p:blipFill rotWithShape="1">
          <a:blip r:embed="rId5"/>
          <a:stretch>
            <a:fillRect/>
          </a:stretch>
        </p:blipFill>
        <p:spPr>
          <a:xfrm rot="19848325">
            <a:off x="8300923" y="4381124"/>
            <a:ext cx="2128760" cy="27813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DeckCraft">
  <a:themeElements>
    <a:clrScheme name="DeckCraft">
      <a:dk1>
        <a:srgbClr val="000000"/>
      </a:dk1>
      <a:lt1>
        <a:srgbClr val="FFFFFF"/>
      </a:lt1>
      <a:dk2>
        <a:srgbClr val="1E2B3C"/>
      </a:dk2>
      <a:lt2>
        <a:srgbClr val="EDEBE7"/>
      </a:lt2>
      <a:accent1>
        <a:srgbClr val="2E6FD8"/>
      </a:accent1>
      <a:accent2>
        <a:srgbClr val="F26B1D"/>
      </a:accent2>
      <a:accent3>
        <a:srgbClr val="2EA36F"/>
      </a:accent3>
      <a:accent4>
        <a:srgbClr val="8A5CD8"/>
      </a:accent4>
      <a:accent5>
        <a:srgbClr val="D83F6B"/>
      </a:accent5>
      <a:accent6>
        <a:srgbClr val="E3B21C"/>
      </a:accent6>
      <a:hlink>
        <a:srgbClr val="2E6FD8"/>
      </a:hlink>
      <a:folHlink>
        <a:srgbClr val="7A5BA6"/>
      </a:folHlink>
    </a:clrScheme>
    <a:fontScheme name="DeckCraft">
      <a:majorFont>
        <a:latin typeface="Inter"/>
        <a:ea typeface=""/>
        <a:cs typeface=""/>
      </a:majorFont>
      <a:minorFont>
        <a:latin typeface="Inter"/>
        <a:ea typeface=""/>
        <a:cs typeface=""/>
      </a:minorFont>
    </a:fontScheme>
    <a:fmtScheme name="DeckCraft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3000"/>
              </a:schemeClr>
            </a:gs>
            <a:gs pos="100000">
              <a:schemeClr val="phClr">
                <a:lumMod val="9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105000"/>
                <a:satMod val="103000"/>
              </a:schemeClr>
            </a:gs>
            <a:gs pos="100000">
              <a:schemeClr val="phClr">
                <a:lumMod val="80000"/>
              </a:schemeClr>
            </a:gs>
          </a:gsLst>
          <a:lin ang="5400000" scaled="0"/>
        </a:gradFill>
      </a:fillStyleLst>
      <a:lnStyleLst>
        <a:ln w="9525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76200" dist="38100" dir="5400000" algn="t" rotWithShape="0">
              <a:srgbClr val="000000">
                <a:alpha val="4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lumMod val="102000"/>
                <a:satMod val="103000"/>
              </a:schemeClr>
            </a:gs>
            <a:gs pos="100000">
              <a:schemeClr val="phClr">
                <a:lumMod val="85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DeckCraft</Application>
  <Slides>6</Slides>
  <Notes>0</Notes>
  <HiddenSlides>0</Hidden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/>
</file>